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71" r:id="rId3"/>
    <p:sldId id="272" r:id="rId4"/>
    <p:sldId id="273" r:id="rId5"/>
    <p:sldId id="284" r:id="rId6"/>
    <p:sldId id="275" r:id="rId7"/>
    <p:sldId id="285" r:id="rId8"/>
    <p:sldId id="267" r:id="rId9"/>
    <p:sldId id="286" r:id="rId10"/>
    <p:sldId id="278" r:id="rId11"/>
    <p:sldId id="28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74"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B303115C-C4D8-4D95-A44B-95A7BB23F76B}" type="datetimeFigureOut">
              <a:rPr lang="en-US" smtClean="0"/>
              <a:t>4/23/2019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3724755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303115C-C4D8-4D95-A44B-95A7BB23F76B}" type="datetimeFigureOut">
              <a:rPr lang="en-US" smtClean="0"/>
              <a:t>4/23/2019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1878672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303115C-C4D8-4D95-A44B-95A7BB23F76B}" type="datetimeFigureOut">
              <a:rPr lang="en-US" smtClean="0"/>
              <a:t>4/23/2019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3551407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303115C-C4D8-4D95-A44B-95A7BB23F76B}" type="datetimeFigureOut">
              <a:rPr lang="en-US" smtClean="0"/>
              <a:t>4/23/2019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2309277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303115C-C4D8-4D95-A44B-95A7BB23F76B}" type="datetimeFigureOut">
              <a:rPr lang="en-US" smtClean="0"/>
              <a:t>4/23/2019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4010534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B303115C-C4D8-4D95-A44B-95A7BB23F76B}" type="datetimeFigureOut">
              <a:rPr lang="en-US" smtClean="0"/>
              <a:t>4/23/2019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4224994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B303115C-C4D8-4D95-A44B-95A7BB23F76B}" type="datetimeFigureOut">
              <a:rPr lang="en-US" smtClean="0"/>
              <a:t>4/23/2019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3423737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B303115C-C4D8-4D95-A44B-95A7BB23F76B}" type="datetimeFigureOut">
              <a:rPr lang="en-US" smtClean="0"/>
              <a:t>4/23/2019</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2781703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303115C-C4D8-4D95-A44B-95A7BB23F76B}" type="datetimeFigureOut">
              <a:rPr lang="en-US" smtClean="0"/>
              <a:t>4/23/2019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2759542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303115C-C4D8-4D95-A44B-95A7BB23F76B}" type="datetimeFigureOut">
              <a:rPr lang="en-US" smtClean="0"/>
              <a:t>4/23/2019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3155949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303115C-C4D8-4D95-A44B-95A7BB23F76B}" type="datetimeFigureOut">
              <a:rPr lang="en-US" smtClean="0"/>
              <a:t>4/23/2019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4073788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03115C-C4D8-4D95-A44B-95A7BB23F76B}" type="datetimeFigureOut">
              <a:rPr lang="en-US" smtClean="0"/>
              <a:t>4/23/2019</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926AFE-8BF8-4368-A59B-388308C34CCD}" type="slidenum">
              <a:rPr lang="en-US" smtClean="0"/>
              <a:t>‹#›</a:t>
            </a:fld>
            <a:endParaRPr lang="en-US"/>
          </a:p>
        </p:txBody>
      </p:sp>
    </p:spTree>
    <p:extLst>
      <p:ext uri="{BB962C8B-B14F-4D97-AF65-F5344CB8AC3E}">
        <p14:creationId xmlns:p14="http://schemas.microsoft.com/office/powerpoint/2010/main" val="2372770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السابعة </a:t>
            </a:r>
            <a:endParaRPr lang="en-US" dirty="0"/>
          </a:p>
        </p:txBody>
      </p:sp>
      <p:sp>
        <p:nvSpPr>
          <p:cNvPr id="3" name="عنصر نائب للمحتوى 2"/>
          <p:cNvSpPr>
            <a:spLocks noGrp="1"/>
          </p:cNvSpPr>
          <p:nvPr>
            <p:ph idx="1"/>
          </p:nvPr>
        </p:nvSpPr>
        <p:spPr/>
        <p:txBody>
          <a:bodyPr/>
          <a:lstStyle/>
          <a:p>
            <a:pPr algn="r" rtl="1"/>
            <a:r>
              <a:rPr lang="ar-IQ" dirty="0" smtClean="0"/>
              <a:t>تطرقنا في المحاضرات السابقة الى </a:t>
            </a:r>
          </a:p>
          <a:p>
            <a:pPr algn="r" rtl="1"/>
            <a:r>
              <a:rPr lang="ar-IQ" dirty="0" smtClean="0"/>
              <a:t>آلات تحضير التربة الاولية </a:t>
            </a:r>
          </a:p>
          <a:p>
            <a:pPr algn="r" rtl="1"/>
            <a:r>
              <a:rPr lang="ar-IQ" dirty="0" smtClean="0"/>
              <a:t>المحراث الحفار والمطرحي القلاب والقرصي والمحراث الدوراني </a:t>
            </a:r>
          </a:p>
          <a:p>
            <a:pPr algn="r" rtl="1"/>
            <a:r>
              <a:rPr lang="ar-IQ" dirty="0" smtClean="0"/>
              <a:t>وسوف نتطرق في هذه المحاضرة الى </a:t>
            </a:r>
          </a:p>
          <a:p>
            <a:pPr algn="r" rtl="1"/>
            <a:r>
              <a:rPr lang="ar-IQ" dirty="0"/>
              <a:t>آ</a:t>
            </a:r>
            <a:r>
              <a:rPr lang="ar-IQ" dirty="0" smtClean="0"/>
              <a:t>لات تحضير التربة الثانوية (آلات التنعيم)</a:t>
            </a:r>
            <a:endParaRPr lang="en-US" dirty="0"/>
          </a:p>
        </p:txBody>
      </p:sp>
    </p:spTree>
    <p:extLst>
      <p:ext uri="{BB962C8B-B14F-4D97-AF65-F5344CB8AC3E}">
        <p14:creationId xmlns:p14="http://schemas.microsoft.com/office/powerpoint/2010/main" val="76060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الخلاصة </a:t>
            </a:r>
            <a:endParaRPr lang="en-US" dirty="0"/>
          </a:p>
        </p:txBody>
      </p:sp>
      <p:sp>
        <p:nvSpPr>
          <p:cNvPr id="3" name="عنصر نائب للمحتوى 2"/>
          <p:cNvSpPr>
            <a:spLocks noGrp="1"/>
          </p:cNvSpPr>
          <p:nvPr>
            <p:ph idx="1"/>
          </p:nvPr>
        </p:nvSpPr>
        <p:spPr/>
        <p:txBody>
          <a:bodyPr/>
          <a:lstStyle/>
          <a:p>
            <a:pPr algn="r" rtl="1"/>
            <a:r>
              <a:rPr lang="ar-IQ" dirty="0" smtClean="0"/>
              <a:t>تطرقنا في هذه المحاضرة الى </a:t>
            </a:r>
          </a:p>
          <a:p>
            <a:pPr algn="r" rtl="1"/>
            <a:r>
              <a:rPr lang="ar-IQ" dirty="0" smtClean="0">
                <a:solidFill>
                  <a:schemeClr val="accent6">
                    <a:lumMod val="75000"/>
                  </a:schemeClr>
                </a:solidFill>
              </a:rPr>
              <a:t> </a:t>
            </a:r>
            <a:r>
              <a:rPr lang="ar-IQ" b="1" dirty="0" smtClean="0">
                <a:solidFill>
                  <a:schemeClr val="accent6">
                    <a:lumMod val="75000"/>
                  </a:schemeClr>
                </a:solidFill>
              </a:rPr>
              <a:t>الات تحضير التربة الثانوية  </a:t>
            </a:r>
            <a:endParaRPr lang="ar-IQ" dirty="0" smtClean="0"/>
          </a:p>
          <a:p>
            <a:pPr algn="r" rtl="1"/>
            <a:r>
              <a:rPr lang="ar-IQ" b="1" dirty="0" smtClean="0">
                <a:solidFill>
                  <a:srgbClr val="FF0000"/>
                </a:solidFill>
              </a:rPr>
              <a:t>الامشاط القرصية </a:t>
            </a:r>
          </a:p>
          <a:p>
            <a:pPr algn="r" rtl="1"/>
            <a:r>
              <a:rPr lang="ar-IQ" dirty="0" smtClean="0"/>
              <a:t>المشط القرصي المفرد  </a:t>
            </a:r>
          </a:p>
          <a:p>
            <a:pPr algn="r" rtl="1"/>
            <a:r>
              <a:rPr lang="ar-IQ" dirty="0" smtClean="0"/>
              <a:t>المشط القرصي المنحرف </a:t>
            </a:r>
          </a:p>
          <a:p>
            <a:pPr algn="r" rtl="1"/>
            <a:r>
              <a:rPr lang="ar-IQ" dirty="0" smtClean="0"/>
              <a:t>المشط القرصي المزدوج</a:t>
            </a:r>
          </a:p>
          <a:p>
            <a:pPr marL="0" indent="0" algn="r" rtl="1">
              <a:buNone/>
            </a:pPr>
            <a:endParaRPr lang="ar-IQ" dirty="0" smtClean="0"/>
          </a:p>
        </p:txBody>
      </p:sp>
    </p:spTree>
    <p:extLst>
      <p:ext uri="{BB962C8B-B14F-4D97-AF65-F5344CB8AC3E}">
        <p14:creationId xmlns:p14="http://schemas.microsoft.com/office/powerpoint/2010/main" val="1881439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الاختبار </a:t>
            </a:r>
            <a:endParaRPr lang="en-US" dirty="0"/>
          </a:p>
        </p:txBody>
      </p:sp>
      <p:sp>
        <p:nvSpPr>
          <p:cNvPr id="3" name="عنصر نائب للمحتوى 2"/>
          <p:cNvSpPr>
            <a:spLocks noGrp="1"/>
          </p:cNvSpPr>
          <p:nvPr>
            <p:ph idx="1"/>
          </p:nvPr>
        </p:nvSpPr>
        <p:spPr/>
        <p:txBody>
          <a:bodyPr/>
          <a:lstStyle/>
          <a:p>
            <a:pPr algn="r" rtl="1"/>
            <a:endParaRPr lang="en-US" dirty="0"/>
          </a:p>
        </p:txBody>
      </p:sp>
    </p:spTree>
    <p:extLst>
      <p:ext uri="{BB962C8B-B14F-4D97-AF65-F5344CB8AC3E}">
        <p14:creationId xmlns:p14="http://schemas.microsoft.com/office/powerpoint/2010/main" val="1538070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r>
              <a:rPr lang="ar-IQ" b="1" dirty="0"/>
              <a:t>الات تحضير التربة الثانوية (الات التنعيم</a:t>
            </a:r>
            <a:r>
              <a:rPr lang="ar-IQ" b="1" dirty="0" smtClean="0"/>
              <a:t>)</a:t>
            </a:r>
            <a:endParaRPr lang="en-US" dirty="0">
              <a:solidFill>
                <a:schemeClr val="accent2">
                  <a:lumMod val="75000"/>
                </a:schemeClr>
              </a:solidFill>
            </a:endParaRPr>
          </a:p>
        </p:txBody>
      </p:sp>
      <p:sp>
        <p:nvSpPr>
          <p:cNvPr id="3" name="عنصر نائب للمحتوى 2"/>
          <p:cNvSpPr>
            <a:spLocks noGrp="1"/>
          </p:cNvSpPr>
          <p:nvPr>
            <p:ph idx="1"/>
          </p:nvPr>
        </p:nvSpPr>
        <p:spPr/>
        <p:txBody>
          <a:bodyPr>
            <a:normAutofit/>
          </a:bodyPr>
          <a:lstStyle/>
          <a:p>
            <a:pPr marL="0" indent="0" algn="just" rtl="1">
              <a:buNone/>
            </a:pPr>
            <a:r>
              <a:rPr lang="ar-IQ" dirty="0"/>
              <a:t>ان بعض نواع المحاريث يترك ارضا محروثة غير منتظمة وتحتوي عادةً على كتل ترابية غير مفتتة لذا فان الاض عادة بعد الحراثة تحتاج الى عملية تنعيم بواسطة الات متخصصة تقوم بتنعيم التربة واعطاءها شكلاً اكثر انتظاماً واستواءاً. وتوجد انواع كثيرة من هذه الآلات منها الامشاط السلسلية وذات الاسنان والابرية والدورانية وغيرها ولكن اكثرها استخداماً هي الامشاط القرصية.</a:t>
            </a:r>
            <a:endParaRPr lang="en-US" dirty="0"/>
          </a:p>
        </p:txBody>
      </p:sp>
    </p:spTree>
    <p:extLst>
      <p:ext uri="{BB962C8B-B14F-4D97-AF65-F5344CB8AC3E}">
        <p14:creationId xmlns:p14="http://schemas.microsoft.com/office/powerpoint/2010/main" val="3003896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عنصر نائب للمحتوى 9"/>
          <p:cNvSpPr>
            <a:spLocks noGrp="1"/>
          </p:cNvSpPr>
          <p:nvPr>
            <p:ph idx="1"/>
          </p:nvPr>
        </p:nvSpPr>
        <p:spPr>
          <a:xfrm>
            <a:off x="457200" y="1600201"/>
            <a:ext cx="8229600" cy="4040032"/>
          </a:xfrm>
        </p:spPr>
        <p:txBody>
          <a:bodyPr>
            <a:normAutofit fontScale="92500" lnSpcReduction="10000"/>
          </a:bodyPr>
          <a:lstStyle/>
          <a:p>
            <a:pPr marL="0" indent="0" algn="just" rtl="1">
              <a:buNone/>
            </a:pPr>
            <a:r>
              <a:rPr lang="ar-IQ" dirty="0"/>
              <a:t>تتكون الامشاط القرصية من مجاميع من الاقراص وكل مجموعة تربط على محور مشترك واحد وتسمى المجموعة الواحدة بالبطارية اذ تحتوي البطارية الواحدة من 8 - 30 قرص والمسافة بين قرص واخر بحدود 10 – 30 سم. ويزود كل قرص بقاشطة تعمل على تنظيفه باستمرار من الاتربة الملتصقة به وتمنع انحشار كتل التربة بين الاقراص وتميل البطارية عن خط سير الساحبة بزاوية تتراوح بين 18 - 25° وتسمى بالزاوية الصدامية اذ كلما زادت هذه الزاوية زادت درجة تنعيم التربة. وهناك ثلاثة انواع من الامشاط القرصية</a:t>
            </a:r>
            <a:endParaRPr lang="en-US" dirty="0"/>
          </a:p>
        </p:txBody>
      </p:sp>
      <p:sp>
        <p:nvSpPr>
          <p:cNvPr id="11" name="مستطيل 10"/>
          <p:cNvSpPr/>
          <p:nvPr/>
        </p:nvSpPr>
        <p:spPr>
          <a:xfrm>
            <a:off x="3457034" y="536812"/>
            <a:ext cx="2416046" cy="584775"/>
          </a:xfrm>
          <a:prstGeom prst="rect">
            <a:avLst/>
          </a:prstGeom>
        </p:spPr>
        <p:txBody>
          <a:bodyPr wrap="none">
            <a:spAutoFit/>
          </a:bodyPr>
          <a:lstStyle/>
          <a:p>
            <a:r>
              <a:rPr lang="ar-IQ" sz="3200" b="1" dirty="0"/>
              <a:t>الامشاط القرصية</a:t>
            </a:r>
            <a:endParaRPr lang="en-US" sz="3200" dirty="0"/>
          </a:p>
        </p:txBody>
      </p:sp>
    </p:spTree>
    <p:extLst>
      <p:ext uri="{BB962C8B-B14F-4D97-AF65-F5344CB8AC3E}">
        <p14:creationId xmlns:p14="http://schemas.microsoft.com/office/powerpoint/2010/main" val="1293797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38200"/>
            <a:ext cx="8229600" cy="4525963"/>
          </a:xfrm>
        </p:spPr>
        <p:txBody>
          <a:bodyPr>
            <a:normAutofit/>
          </a:bodyPr>
          <a:lstStyle/>
          <a:p>
            <a:pPr marL="0" indent="0" algn="just" rtl="1">
              <a:buNone/>
            </a:pPr>
            <a:r>
              <a:rPr lang="ar-IQ" b="1" dirty="0">
                <a:solidFill>
                  <a:schemeClr val="accent6">
                    <a:lumMod val="75000"/>
                  </a:schemeClr>
                </a:solidFill>
              </a:rPr>
              <a:t>المشط القرصي </a:t>
            </a:r>
            <a:r>
              <a:rPr lang="ar-IQ" b="1" dirty="0" smtClean="0">
                <a:solidFill>
                  <a:schemeClr val="accent6">
                    <a:lumMod val="75000"/>
                  </a:schemeClr>
                </a:solidFill>
              </a:rPr>
              <a:t>المفرد</a:t>
            </a:r>
          </a:p>
          <a:p>
            <a:pPr marL="0" indent="0" algn="just" rtl="1">
              <a:buNone/>
            </a:pPr>
            <a:r>
              <a:rPr lang="ar-SA" dirty="0" smtClean="0"/>
              <a:t> </a:t>
            </a:r>
            <a:r>
              <a:rPr lang="ar-SA" dirty="0"/>
              <a:t>ويتكون من بطاريتين متجاورتين بحيث يكون تقعر الاقراص باتجاه الخارج كما مبين في الشكل 14أ. وتكون التربة المنعمة به اقل تفتتاً نسبةً الى النوعين الاخرين.</a:t>
            </a:r>
            <a:endParaRPr lang="en-US" dirty="0"/>
          </a:p>
          <a:p>
            <a:pPr marL="0" indent="0" algn="just" rtl="1">
              <a:buNone/>
            </a:pPr>
            <a:endParaRPr lang="en-US" dirty="0"/>
          </a:p>
        </p:txBody>
      </p:sp>
    </p:spTree>
    <p:extLst>
      <p:ext uri="{BB962C8B-B14F-4D97-AF65-F5344CB8AC3E}">
        <p14:creationId xmlns:p14="http://schemas.microsoft.com/office/powerpoint/2010/main" val="823642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المشط القرصي المفرد</a:t>
            </a:r>
            <a:endParaRPr lang="en-US" dirty="0"/>
          </a:p>
        </p:txBody>
      </p:sp>
      <p:pic>
        <p:nvPicPr>
          <p:cNvPr id="4" name="عنصر نائب للمحتوى 3" descr="C:\Users\Dhiaa\Desktop\صور ساحبات\diskharrow.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47800" y="1981200"/>
            <a:ext cx="6096000" cy="3733800"/>
          </a:xfrm>
          <a:prstGeom prst="rect">
            <a:avLst/>
          </a:prstGeom>
          <a:noFill/>
          <a:ln>
            <a:noFill/>
          </a:ln>
        </p:spPr>
      </p:pic>
    </p:spTree>
    <p:extLst>
      <p:ext uri="{BB962C8B-B14F-4D97-AF65-F5344CB8AC3E}">
        <p14:creationId xmlns:p14="http://schemas.microsoft.com/office/powerpoint/2010/main" val="3050017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6"/>
          <p:cNvSpPr>
            <a:spLocks noGrp="1"/>
          </p:cNvSpPr>
          <p:nvPr>
            <p:ph idx="1"/>
          </p:nvPr>
        </p:nvSpPr>
        <p:spPr>
          <a:xfrm>
            <a:off x="533400" y="990600"/>
            <a:ext cx="8229600" cy="4525963"/>
          </a:xfrm>
        </p:spPr>
        <p:txBody>
          <a:bodyPr>
            <a:normAutofit fontScale="92500"/>
          </a:bodyPr>
          <a:lstStyle/>
          <a:p>
            <a:pPr marL="0" indent="0" algn="just" rtl="1">
              <a:buNone/>
            </a:pPr>
            <a:r>
              <a:rPr lang="ar-SA" b="1" dirty="0">
                <a:solidFill>
                  <a:srgbClr val="C00000"/>
                </a:solidFill>
              </a:rPr>
              <a:t>المشط القرصي </a:t>
            </a:r>
            <a:r>
              <a:rPr lang="ar-SA" b="1" dirty="0" smtClean="0">
                <a:solidFill>
                  <a:srgbClr val="C00000"/>
                </a:solidFill>
              </a:rPr>
              <a:t>المنحرف</a:t>
            </a:r>
            <a:endParaRPr lang="ar-IQ" b="1" dirty="0" smtClean="0">
              <a:solidFill>
                <a:srgbClr val="C00000"/>
              </a:solidFill>
            </a:endParaRPr>
          </a:p>
          <a:p>
            <a:pPr marL="0" indent="0" algn="just" rtl="1">
              <a:buNone/>
            </a:pPr>
            <a:r>
              <a:rPr lang="ar-SA" b="1" dirty="0" smtClean="0"/>
              <a:t> </a:t>
            </a:r>
            <a:r>
              <a:rPr lang="ar-SA" dirty="0"/>
              <a:t>ويتكون من بطاريتين متعاقبتين أي ان احداهما تقع امام الاخرى ويكون فيها اتجاه تقعر الاقراص متعاكس كما في الشكل 14ب. وتكون التربة المنعمة بهذا النوع اعلى تفتتاً من النوع الاول وذلك بسبب مرور البطارية الاولى على شريحة التربة ثم تمر البطارية الثانية على نفس الشريحة فتنعمها بشكل اكبر. ويمتاز هذا النوع باستخدامه في البساتين لإمكانيته العمل بجانب خط سير الساحبة اذ يعمل بالقرب من جذوع الاشجار وتحت اغصانها دون اقتراب الساحبة من الاشجار واحتمال الحاق الظرر بها.</a:t>
            </a:r>
            <a:endParaRPr lang="en-US" dirty="0"/>
          </a:p>
          <a:p>
            <a:pPr marL="0" indent="0" algn="just" rtl="1">
              <a:buNone/>
            </a:pPr>
            <a:endParaRPr lang="en-US" dirty="0"/>
          </a:p>
        </p:txBody>
      </p:sp>
    </p:spTree>
    <p:extLst>
      <p:ext uri="{BB962C8B-B14F-4D97-AF65-F5344CB8AC3E}">
        <p14:creationId xmlns:p14="http://schemas.microsoft.com/office/powerpoint/2010/main" val="4258641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المشط القرصي المنحرف</a:t>
            </a:r>
            <a:endParaRPr lang="en-US" dirty="0"/>
          </a:p>
        </p:txBody>
      </p:sp>
      <p:pic>
        <p:nvPicPr>
          <p:cNvPr id="4" name="عنصر نائب للمحتوى 3" descr="C:\Users\Dhiaa\Desktop\صور ساحبات\Disc_Harrow.JPG"/>
          <p:cNvPicPr>
            <a:picLocks noGrp="1"/>
          </p:cNvPicPr>
          <p:nvPr>
            <p:ph idx="1"/>
          </p:nvPr>
        </p:nvPicPr>
        <p:blipFill rotWithShape="1">
          <a:blip r:embed="rId2">
            <a:extLst>
              <a:ext uri="{28A0092B-C50C-407E-A947-70E740481C1C}">
                <a14:useLocalDpi xmlns:a14="http://schemas.microsoft.com/office/drawing/2010/main" val="0"/>
              </a:ext>
            </a:extLst>
          </a:blip>
          <a:srcRect l="17273" t="14498" r="3030" b="7570"/>
          <a:stretch/>
        </p:blipFill>
        <p:spPr bwMode="auto">
          <a:xfrm>
            <a:off x="1110540" y="1600200"/>
            <a:ext cx="6922920" cy="4525963"/>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627562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90600"/>
            <a:ext cx="8229600" cy="4525963"/>
          </a:xfrm>
        </p:spPr>
        <p:txBody>
          <a:bodyPr>
            <a:normAutofit lnSpcReduction="10000"/>
          </a:bodyPr>
          <a:lstStyle/>
          <a:p>
            <a:pPr marL="0" indent="0" algn="just" rtl="1">
              <a:buNone/>
            </a:pPr>
            <a:r>
              <a:rPr lang="ar-SA" b="1" dirty="0">
                <a:solidFill>
                  <a:schemeClr val="accent2"/>
                </a:solidFill>
              </a:rPr>
              <a:t>المشط القرصي </a:t>
            </a:r>
            <a:r>
              <a:rPr lang="ar-SA" b="1" dirty="0" smtClean="0">
                <a:solidFill>
                  <a:schemeClr val="accent2"/>
                </a:solidFill>
              </a:rPr>
              <a:t>المزدوج</a:t>
            </a:r>
            <a:endParaRPr lang="ar-IQ" b="1" dirty="0" smtClean="0">
              <a:solidFill>
                <a:schemeClr val="accent2"/>
              </a:solidFill>
            </a:endParaRPr>
          </a:p>
          <a:p>
            <a:pPr marL="0" indent="0" algn="just" rtl="1">
              <a:buNone/>
            </a:pPr>
            <a:r>
              <a:rPr lang="ar-SA" dirty="0" smtClean="0"/>
              <a:t> </a:t>
            </a:r>
            <a:r>
              <a:rPr lang="ar-SA" dirty="0"/>
              <a:t>ويتكون من اربعة بطاريات اثنان الى الامام واثنان الى الخلف. اتجاه تقعر الاقراص في الزوج الامامي يكون الى الخارج بينما اتجاه تقعر الاقراص في الزوج الخلفي يكون الى الداخل (شكل 14ج) مما يؤدي الى تزحيف التربة الى الخارج (بعيداً عن خط سير الساحبة) من قبل الزوج الامامي بينما يقوم الزوج الخلفي بتزحيفها واعادتها الى الداخل فتتفتت التربة بصورة اكبر الا ان هذا النوع وبسبب كبر المساحة التي يغطيها يناسب العمل به الحقول المفتوحة والكبيرة.</a:t>
            </a:r>
            <a:endParaRPr lang="en-US" dirty="0"/>
          </a:p>
          <a:p>
            <a:pPr marL="0" indent="0" algn="just" rtl="1">
              <a:buNone/>
            </a:pPr>
            <a:endParaRPr lang="en-US" b="1" dirty="0"/>
          </a:p>
        </p:txBody>
      </p:sp>
    </p:spTree>
    <p:extLst>
      <p:ext uri="{BB962C8B-B14F-4D97-AF65-F5344CB8AC3E}">
        <p14:creationId xmlns:p14="http://schemas.microsoft.com/office/powerpoint/2010/main" val="2730128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المشط القرصي المزدوج</a:t>
            </a:r>
            <a:endParaRPr lang="en-US" dirty="0"/>
          </a:p>
        </p:txBody>
      </p:sp>
      <p:pic>
        <p:nvPicPr>
          <p:cNvPr id="4" name="عنصر نائب للمحتوى 3" descr="C:\Users\Dhiaa\Desktop\صور ساحبات\88459.jp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1752600"/>
            <a:ext cx="7086600" cy="4038600"/>
          </a:xfrm>
          <a:prstGeom prst="rect">
            <a:avLst/>
          </a:prstGeom>
          <a:noFill/>
          <a:ln>
            <a:noFill/>
          </a:ln>
        </p:spPr>
      </p:pic>
    </p:spTree>
    <p:extLst>
      <p:ext uri="{BB962C8B-B14F-4D97-AF65-F5344CB8AC3E}">
        <p14:creationId xmlns:p14="http://schemas.microsoft.com/office/powerpoint/2010/main" val="170279406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9192</TotalTime>
  <Words>419</Words>
  <Application>Microsoft Office PowerPoint</Application>
  <PresentationFormat>عرض على الشاشة (3:4)‏</PresentationFormat>
  <Paragraphs>27</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نسق Office</vt:lpstr>
      <vt:lpstr>المحاضرة السابعة </vt:lpstr>
      <vt:lpstr>الات تحضير التربة الثانوية (الات التنعيم)</vt:lpstr>
      <vt:lpstr>عرض تقديمي في PowerPoint</vt:lpstr>
      <vt:lpstr>عرض تقديمي في PowerPoint</vt:lpstr>
      <vt:lpstr>المشط القرصي المفرد</vt:lpstr>
      <vt:lpstr>عرض تقديمي في PowerPoint</vt:lpstr>
      <vt:lpstr>المشط القرصي المنحرف</vt:lpstr>
      <vt:lpstr>عرض تقديمي في PowerPoint</vt:lpstr>
      <vt:lpstr>المشط القرصي المزدوج</vt:lpstr>
      <vt:lpstr>الخلاصة </vt:lpstr>
      <vt:lpstr>الاختبار </vt:lpstr>
    </vt:vector>
  </TitlesOfParts>
  <Company>المستقبل للحاسبات - سنجار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مكائن وآلات زراعية</dc:title>
  <dc:creator>acer</dc:creator>
  <cp:lastModifiedBy>acer</cp:lastModifiedBy>
  <cp:revision>58</cp:revision>
  <dcterms:created xsi:type="dcterms:W3CDTF">2019-01-29T20:25:21Z</dcterms:created>
  <dcterms:modified xsi:type="dcterms:W3CDTF">2019-04-23T19:20:06Z</dcterms:modified>
</cp:coreProperties>
</file>